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4805-23F8-47C1-B2F8-617E0BD28658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1B457-614F-405A-9237-E32A83E693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95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A4805-23F8-47C1-B2F8-617E0BD28658}" type="datetimeFigureOut">
              <a:rPr lang="ko-KR" altLang="en-US" smtClean="0"/>
              <a:t>2016-12-07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1B457-614F-405A-9237-E32A83E693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19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200" b="1" smtClean="0">
                <a:solidFill>
                  <a:srgbClr val="FF0066"/>
                </a:solidFill>
                <a:latin typeface="Lucida Sans Unicode" pitchFamily="34" charset="0"/>
              </a:rPr>
              <a:t>Game Programming with DirectX</a:t>
            </a:r>
            <a:endParaRPr lang="en-US" altLang="ko-KR" sz="3200" b="1" dirty="0" smtClean="0">
              <a:solidFill>
                <a:srgbClr val="FF0066"/>
              </a:solidFill>
              <a:latin typeface="Lucida Sans Unicode" pitchFamily="34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2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7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4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0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4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6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7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6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7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3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49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9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8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56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0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5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97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00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0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10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40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5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77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08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5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9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72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6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6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3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3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4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63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2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9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5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애니메이션</a:t>
            </a:r>
            <a:r>
              <a:rPr lang="en-US" altLang="ko-KR" smtClean="0"/>
              <a:t>(Animation)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화면 슬라이드 쇼(4:3)</PresentationFormat>
  <Paragraphs>48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Lucida Sans Unicode</vt:lpstr>
      <vt:lpstr>Office 테마</vt:lpstr>
      <vt:lpstr>Game Programming with DirectX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  <vt:lpstr>애니메이션(Animation)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 with DirectX</dc:title>
  <dc:creator>Louis</dc:creator>
  <cp:lastModifiedBy>Louis</cp:lastModifiedBy>
  <cp:revision>1</cp:revision>
  <dcterms:created xsi:type="dcterms:W3CDTF">2016-12-06T16:11:29Z</dcterms:created>
  <dcterms:modified xsi:type="dcterms:W3CDTF">2016-12-06T16:11:29Z</dcterms:modified>
</cp:coreProperties>
</file>